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89" r:id="rId2"/>
    <p:sldId id="270" r:id="rId3"/>
    <p:sldId id="290" r:id="rId4"/>
    <p:sldId id="291" r:id="rId5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F9ACA6"/>
    <a:srgbClr val="9F00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31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48" y="3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B2F455-6F73-4382-8603-0798DEA8BB74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9EA326-C7C0-4EFA-B771-8A6D431721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30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</a:defRPr>
            </a:lvl9pPr>
          </a:lstStyle>
          <a:p>
            <a:fld id="{8E734D7E-DDC1-43BA-BA84-4A1CFE3D3418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  <a:t>1</a:t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EA326-C7C0-4EFA-B771-8A6D4317217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EA326-C7C0-4EFA-B771-8A6D4317217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419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9EA326-C7C0-4EFA-B771-8A6D4317217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845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7880F-6213-4018-9299-011CF6FFA9BC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D1871F-13EC-49C6-BE11-0C9C549D89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7880F-6213-4018-9299-011CF6FFA9BC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D1871F-13EC-49C6-BE11-0C9C549D89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7880F-6213-4018-9299-011CF6FFA9BC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D1871F-13EC-49C6-BE11-0C9C549D89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7880F-6213-4018-9299-011CF6FFA9BC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D1871F-13EC-49C6-BE11-0C9C549D897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图片2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6213" y="0"/>
            <a:ext cx="12159574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7880F-6213-4018-9299-011CF6FFA9BC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D1871F-13EC-49C6-BE11-0C9C549D89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7880F-6213-4018-9299-011CF6FFA9BC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D1871F-13EC-49C6-BE11-0C9C549D89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7880F-6213-4018-9299-011CF6FFA9BC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D1871F-13EC-49C6-BE11-0C9C549D89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7880F-6213-4018-9299-011CF6FFA9BC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D1871F-13EC-49C6-BE11-0C9C549D89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7880F-6213-4018-9299-011CF6FFA9BC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D1871F-13EC-49C6-BE11-0C9C549D897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 descr="图片2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6213" y="0"/>
            <a:ext cx="12159574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7880F-6213-4018-9299-011CF6FFA9BC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D1871F-13EC-49C6-BE11-0C9C549D89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A7880F-6213-4018-9299-011CF6FFA9BC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D1871F-13EC-49C6-BE11-0C9C549D89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21.jp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16213" y="0"/>
            <a:ext cx="12159574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25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250371" y="4069738"/>
            <a:ext cx="12179298" cy="2908300"/>
          </a:xfrm>
          <a:prstGeom prst="rect">
            <a:avLst/>
          </a:prstGeom>
        </p:spPr>
      </p:pic>
      <p:sp>
        <p:nvSpPr>
          <p:cNvPr id="13" name="党"/>
          <p:cNvSpPr txBox="1"/>
          <p:nvPr/>
        </p:nvSpPr>
        <p:spPr>
          <a:xfrm>
            <a:off x="1953319" y="2244514"/>
            <a:ext cx="8896358" cy="1035605"/>
          </a:xfrm>
          <a:prstGeom prst="rect">
            <a:avLst/>
          </a:prstGeom>
          <a:noFill/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6000" b="1" dirty="0">
                <a:solidFill>
                  <a:srgbClr val="C00000"/>
                </a:solidFill>
                <a:cs typeface="+mn-ea"/>
                <a:sym typeface="+mn-lt"/>
              </a:rPr>
              <a:t>向院士学习，继先辈遗志</a:t>
            </a:r>
            <a:endParaRPr lang="en-US" altLang="zh-CN" sz="6600" b="1" dirty="0">
              <a:ln w="3175">
                <a:noFill/>
              </a:ln>
              <a:blipFill dpi="0" rotWithShape="1">
                <a:blip r:embed="rId6"/>
                <a:srcRect/>
                <a:tile tx="0" ty="0" sx="100000" sy="100000" flip="none" algn="r"/>
              </a:blipFill>
              <a:cs typeface="+mn-ea"/>
              <a:sym typeface="+mn-lt"/>
            </a:endParaRPr>
          </a:p>
        </p:txBody>
      </p:sp>
      <p:pic>
        <p:nvPicPr>
          <p:cNvPr id="19" name="X-Ray Dog - Hope Alway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" out="1000"/>
                </p14:media>
              </p:ext>
            </p:extLst>
          </p:nvPr>
        </p:nvPicPr>
        <p:blipFill>
          <a:blip r:embed="rId7" cstate="print"/>
          <a:stretch>
            <a:fillRect/>
          </a:stretch>
        </p:blipFill>
        <p:spPr>
          <a:xfrm>
            <a:off x="-2077265" y="838035"/>
            <a:ext cx="812800" cy="812800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3298725" y="3628325"/>
            <a:ext cx="62055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政治经济学博士班第二联合党支部第一小组</a:t>
            </a:r>
          </a:p>
        </p:txBody>
      </p:sp>
      <p:cxnSp>
        <p:nvCxnSpPr>
          <p:cNvPr id="21" name="直接连接符 20"/>
          <p:cNvCxnSpPr/>
          <p:nvPr/>
        </p:nvCxnSpPr>
        <p:spPr>
          <a:xfrm>
            <a:off x="1852464" y="3855043"/>
            <a:ext cx="140035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1192" y="298938"/>
            <a:ext cx="1749615" cy="1505000"/>
          </a:xfrm>
          <a:prstGeom prst="rect">
            <a:avLst/>
          </a:prstGeom>
        </p:spPr>
      </p:pic>
      <p:cxnSp>
        <p:nvCxnSpPr>
          <p:cNvPr id="23" name="直接连接符 22"/>
          <p:cNvCxnSpPr/>
          <p:nvPr/>
        </p:nvCxnSpPr>
        <p:spPr>
          <a:xfrm>
            <a:off x="9232926" y="3855043"/>
            <a:ext cx="140035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1750"/>
                                  </p:stCondLst>
                                  <p:iterate type="lt">
                                    <p:tmPct val="13889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3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9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9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13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95491" y="840872"/>
            <a:ext cx="1176790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50" y="-97685"/>
            <a:ext cx="1102381" cy="1102381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883088" y="1388707"/>
            <a:ext cx="6096000" cy="849383"/>
          </a:xfrm>
          <a:prstGeom prst="rect">
            <a:avLst/>
          </a:prstGeom>
          <a:blipFill>
            <a:blip r:embed="rId4" cstate="print"/>
            <a:stretch>
              <a:fillRect t="-7000" r="-3000" b="-1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dirty="0"/>
              <a:t>不畏权威，实事求是，敢于质疑</a:t>
            </a:r>
            <a:endParaRPr lang="zh-CN" altLang="en-US" sz="1800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68267" y="2412719"/>
            <a:ext cx="5725641" cy="3795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Kaiti SC" panose="02010600040101010101" pitchFamily="2" charset="-122"/>
              <a:ea typeface="Kaiti SC" panose="02010600040101010101" pitchFamily="2" charset="-122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1960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年之前，袁隆平就对李森科的“无性杂交”提出质疑，其研究被在苏联和中国均被视为异端的孟德尔、摩尔根理论。 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Kaiti SC" panose="02010600040101010101" pitchFamily="2" charset="-122"/>
              <a:ea typeface="Kaiti SC" panose="02010600040101010101" pitchFamily="2" charset="-122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1960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年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7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月，袁隆平在稻田间发现一株“天然杂交水稻”第一代。并得出“水稻杂交原本有优势”的划时代突破性结论。 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Kaiti SC" panose="02010600040101010101" pitchFamily="2" charset="-122"/>
              <a:ea typeface="Kaiti SC" panose="02010600040101010101" pitchFamily="2" charset="-122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Kaiti SC" panose="02010600040101010101" pitchFamily="2" charset="-122"/>
              <a:ea typeface="Kaiti SC" panose="02010600040101010101" pitchFamily="2" charset="-122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Kaiti SC" panose="02010600040101010101" pitchFamily="2" charset="-122"/>
              <a:ea typeface="Kaiti SC" panose="02010600040101010101" pitchFamily="2" charset="-122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70805" y="2238090"/>
            <a:ext cx="6096000" cy="37790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36718" y="2235270"/>
            <a:ext cx="4163463" cy="282560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F9059FB-A563-D946-8347-17236B24D53E}"/>
              </a:ext>
            </a:extLst>
          </p:cNvPr>
          <p:cNvSpPr txBox="1"/>
          <p:nvPr/>
        </p:nvSpPr>
        <p:spPr>
          <a:xfrm>
            <a:off x="9329057" y="-54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95491" y="840872"/>
            <a:ext cx="1176790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50" y="-97685"/>
            <a:ext cx="1102381" cy="1102381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883088" y="1388707"/>
            <a:ext cx="6096000" cy="849383"/>
          </a:xfrm>
          <a:prstGeom prst="rect">
            <a:avLst/>
          </a:prstGeom>
          <a:blipFill>
            <a:blip r:embed="rId4" cstate="print"/>
            <a:stretch>
              <a:fillRect t="-7000" r="-3000" b="-1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cs typeface="+mn-ea"/>
                <a:sym typeface="+mn-lt"/>
              </a:rPr>
              <a:t>不畏艰难险阻，肯为理想付行动</a:t>
            </a:r>
            <a:endParaRPr lang="zh-CN" altLang="en-US" sz="1800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55984" y="2238090"/>
            <a:ext cx="5725641" cy="3795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1964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年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6-7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月和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1965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年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6-9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月，袁隆平和妻子邓哲，以海底捞针，神农尝百草的精神，在安江农校四周的稻田寻觅，先后勘察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14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万株正在扬花的稻穗，总共找到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6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煮雄性不育植株。 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(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神仙伴侣，时间久、数量多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1966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年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2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月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28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日，其论文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《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水稻的雄性不孕性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》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发表在中国科学院的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《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科学通讯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》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。 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Kaiti SC" panose="02010600040101010101" pitchFamily="2" charset="-122"/>
              <a:ea typeface="Kaiti SC" panose="02010600040101010101" pitchFamily="2" charset="-122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</a:rPr>
              <a:t>1964</a:t>
            </a:r>
            <a:r>
              <a:rPr lang="zh-CN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</a:rPr>
              <a:t>年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</a:rPr>
              <a:t>-1970</a:t>
            </a:r>
            <a:r>
              <a:rPr lang="zh-CN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</a:rPr>
              <a:t>年，袁隆平前后实验了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</a:rPr>
              <a:t>1000</a:t>
            </a:r>
            <a:r>
              <a:rPr lang="zh-CN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</a:rPr>
              <a:t>多个水稻品种，作了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</a:rPr>
              <a:t>3000</a:t>
            </a:r>
            <a:r>
              <a:rPr lang="zh-CN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</a:rPr>
              <a:t>多个杂交组实验。尽管这个过程中没有实质进展，但袁隆平仍不断坚持并修正理论及思路。 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Kaiti SC" panose="02010600040101010101" pitchFamily="2" charset="-122"/>
              <a:ea typeface="Kaiti SC" panose="02010600040101010101" pitchFamily="2" charset="-122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70805" y="2238090"/>
            <a:ext cx="6096000" cy="377903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93935" y="2465819"/>
            <a:ext cx="4249030" cy="236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555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195491" y="840872"/>
            <a:ext cx="1176790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50" y="-97685"/>
            <a:ext cx="1102381" cy="1102381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883088" y="1388707"/>
            <a:ext cx="6096000" cy="849383"/>
          </a:xfrm>
          <a:prstGeom prst="rect">
            <a:avLst/>
          </a:prstGeom>
          <a:blipFill>
            <a:blip r:embed="rId4" cstate="print"/>
            <a:stretch>
              <a:fillRect t="-7000" r="-3000" b="-1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zh-CN" dirty="0"/>
              <a:t>无私奉献，爱国爱民，全球胸怀</a:t>
            </a:r>
            <a:endParaRPr lang="zh-CN" altLang="en-US" sz="1800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055984" y="2238090"/>
            <a:ext cx="5725641" cy="42107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袁隆平不像有的科学家，将自己的科研成果封闭起来关起门研究，而是毫无保留地向全国育种专家和技术人员通报了最近发现，分送有关单位进行研究，协作攻克“三系”配套。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Kaiti SC" panose="02010600040101010101" pitchFamily="2" charset="-122"/>
              <a:ea typeface="Kaiti SC" panose="02010600040101010101" pitchFamily="2" charset="-122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1973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年，袁隆平在世界上首次育成三系杂交水稻，选育出了高产杂交水稻组合“南优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2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号”，亩产达到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623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公斤。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Kaiti SC" panose="02010600040101010101" pitchFamily="2" charset="-122"/>
              <a:ea typeface="Kaiti SC" panose="02010600040101010101" pitchFamily="2" charset="-122"/>
              <a:cs typeface="+mn-ea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Kaiti SC" panose="02010600040101010101" pitchFamily="2" charset="-122"/>
                <a:ea typeface="Kaiti SC" panose="02010600040101010101" pitchFamily="2" charset="-122"/>
                <a:cs typeface="+mn-ea"/>
                <a:sym typeface="+mn-lt"/>
              </a:rPr>
              <a:t>其提出的设想，为后来的石明松和李必湖发现光敏不育水稻提供了指引，使得杂交水稻从“三系”配套过渡到“两系配套”。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Kaiti SC" panose="02010600040101010101" pitchFamily="2" charset="-122"/>
              <a:ea typeface="Kaiti SC" panose="02010600040101010101" pitchFamily="2" charset="-122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83087" y="2238089"/>
            <a:ext cx="6083717" cy="421070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39701" y="1600430"/>
            <a:ext cx="4722933" cy="406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76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  <p:bldP spid="11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CE299090-6C1B-4A8C-852B-FF91C7087D55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AO4OE0OaiROYgQAAAURAAAdAAAAdW5pdmVyc2FsL2NvbW1vbl9tZXNzYWdlcy5sbmetWG1v2zYQ/l6g/4EQUGADtrQd0KIYEge0xNhEZMmV6DjZMAiMxNhEKDHVi9vs037Nfth+yY6UncR9gaQkgG2YlO+54909d0cfHn/JFdqIspK6OHLeHrxxkChSnclideQs2MmvHxxU1bzIuNKFOHIK7aDj0csXh4oXq4avBHx/+QKhw1xUFSyrkVndr5HMjpz5OHHD2RwHF4kfTsJkTCfOyNX5DS9uka9X+qff3n/48vbd+58PX2/l+sDEM+z7+0DIIr170wMoYFHoJ4BG/CQg58wZmc9hcuGC+TQgzmj7ZZj0PCJnzsh8dsotoogELIl96pGExkkQMusLnzDiOaML3aA13whUa7SR4jOq1wLiWMtSoErJzD5INWwUjehS5oUzTIMkIjGLqMtoGDijWJfl7S8Wljf1WpegrkKZrPilEpnVCRljn9+UogLVvIaMQvCq1xJ+qXMui4NO1RFe0mCSsDD044QE3m7HGZEiQ17JjZqBKBGOSQQAJa9E+QjZxGaZFUdYqWEIUzqZ+vBmxoSpXK0VvOuhdswJxGAuii4pyBESQXbF8TKMPOM0UIU4uuFV9VmX2V5+PAxUFzAN3BBS0GUPwJnB2AFDjCXUjbIUad0FNiNxjCckGYfnkMjAu3CIRHgKdDsdInFBYqAIibtkAnxGJ9gkvKHYLv93/Eq5SWd1i3iagpxx30bqpoId41JggWVadTBMTUw+LiBsFPs/oHGLCt61q5XcCLCjzETZqQgqi0s8k0UfF/SP5ARTn3gJpJUXLhNmS57RmPNbVOga8WzDi1SgS5HyBnL9Fp5lMrPPTJyt/k+N/BvxeltVXm0LUuCR81dD7dmrYd8xq6nAproW+U3dpdo4bGv+Y6wwOf1DE/oc/XH6Y5cEOKLh80Smknmj2qr75PjcWTY0Rp1GPNFT/aP13JbEbW0dUyhYY6n7SxDopqZ/QANU/aVocAKK5m2JhhpOi6sBOoNwCxBo9FiMM3DVngln4MIB8ksyjimD2WgpLitZd44dlo1tgL4f2hTmPCVqcU/GS3GlYcJRgm/a6QO6kI10Z0AfDDd7rYJR5oPJAQCu2uQBSCVzsD/rgbmYkZ0H2gK/d5KlblRmyavktS3y4NsmF9+OTVelzu2u4tUuedsmc/wUK9rDRa3S+YD2f8e/3vF5QL/HRykmOHKniYsDl5hB33BV9RQCChhX+CxOfDw24sCFnNfpGprplW6KrCdQO6t75AQD2PbMseBluv7vn397YnxlSbuLtru/DwIBYpsqSO7A/gx0Laq/ukAYHu/L2UUfqe3dZifX86rDKGThs9wheNtacp3D1kG3XkjybdAwY9idzoAHsU173ZQwug1BmOHoFGqZncKd0YyX11AImdZqEIp1tUnAepj2++tlUytZiCGyT2sl5sCMzhPsefauDeRTMr1ue2YGN4p0e+lWcOnuC+ZOcQB19is8kcl6IKBtTbsqBERv1/c033zbqe5Wlf3D4vD1g/8v/gdQSwMEFAACAAgAA7g4TZhofl+PAwAAwQ4AACcAAAB1bml2ZXJzYWwvZmxhc2hfcHVibGlzaGluZ19zZXR0aW5ncy54bWzVV91uGjkUvucprKl6WSbpprtpBERRGFRUQhDQbnsVmfGBseKxZ20PlF7t0+yD7ZP0eAxk2KapkxapqyhK5vg73/n3mWmdf8oFWYI2XMl2dNw8igjIVDEuF+3o3bT34jQixlLJqFAS2pFUETnvNFpFORPcZBOwFqGGII00Z4VtR5m1xVkcr1arJjeFdqdKlBb5TTNVeVxoMCAt6LgQdI1/7LoAE20YAgjwN1dyo9ZpNAhpeaYrxUoBhDP0XHIXFBU9QU0WxR42o+ntQqtSsksllCZ6MWtHz04v3M8W46m6PAfpcmI6KHRie0YZ484LKib8M5AM+CJDd4+PTiKy4sxm7ejliaNBePw1TUXuY6eO5lJhEqTd8OdgKaOW+kdvUMMcNFYDTMfqEpB0T1ZDWvhkdwIvYmtJc55O8YS4VLWj7vRmnPSScTK8TG7ejQfe1WCNaX86SIJ03nwcJeNBf/j2Znp9PZj2R3daVQw1b1vxfuAtTJAqdT08ai1NM8yj3aahLtmi5kruZcA9k5kS2AtzKgxgW+czYEOaQ607Jrdc9hB5HJE5xiHW7ehCcyoiwi0VPN0pm3JmLLdVF/bqSIJcOC5AribRnXmfnDSj2kDdre2JcS2QdhLJSFfTFbZ4lZiN+FvwEcgQ2BvsS+F6E3QIPNHUPAJJLoQIAY+3hQwBX1F9C5pMlRJB+D9VKRhZq5IIfgvEKoJ9U+b4XwakPmRkrlVeSfEesMQIjqVaclgBOw8x9BFN5CVq4qVTCLDewl8l/0xmMFcaeYEusX4o58bzNx9FXFBj7kjp1sfnk0G/m9z0h93kw3MXIGVLimP/OHKcFMgLexB+uiZS2a0epiOlJbaHKwrjrDoLia359DIYnpfCl/lnF6NGfcCSHMbKYwrzXQ+CzWZ0WQ2iG66KGkeQY0k8Jx6keM9yuVljAYQplURJsSY0xVvEuLFeclUalPgB9tTm6R56fcJl9bTAnYAWNQMdRHl0/PK3k1e//3H6+qwZ//v3Py8eVNosypGgzpzflJcPrtdgzf+s8u/oPbCcdwv668XVit1CvX+/uqX8S67X0Th5H1LJYfJhGtREySSI7joEdf02cIu6tTaqrbQgF/AaXPixxotQ8JxbYD+zqZ/QJj/0GuZ77DBtcsCYf2Q0/jch+6fdC/3eG3wrvveTx53kXPIcE+Eu4d13UufVyRF+E9x71Ggg2/5nZ6fxBVBLAwQUAAIACAADuDhNuSyLlboCAABVCgAAIQAAAHVuaXZlcnNhbC9mbGFzaF9za2luX3NldHRpbmdzLnhtbJVW227bMAx931cE2XvcXdMBaoA0zYAC3VqsRd9lm7GFyJIhyeny9xNluZaSOPFMBLDIcyiKpOgQvWVi8WEyIZnkUj2DMUwUGjWdbsLym2naGCPFLJPCgDAzIVVF+XTx8ad7SOKQl1hyB2osZ0Mz6LeZu2cMxe/xbY4yRMhkVVOxf5CFnKU02xZKNiK/GFq5r0FxJrYWefVjvloPbsCZNvcGqiim9TXKOEqtQGvAkL6vUS6yOE2BdztduWckp9/q/OkPaDummXG05SeUIVpNC4iTfL1EGcYL6z2uyhzlPMHAX2OhXz6jDEI53YOKnd99RRlkyLqp/6dHaiULTGjMOV/Edw6XNLfXD6O6QrlIwAPhRher4NPjznoXgPxreO8JXlcl+RPm9WAgYNFTDgujGiBJt2ptupRvj42x9wMWG8q1BYSqHvRkg36ije7cxLoe9wfemMhDX17TQ14lbypYtQGHyNjQE1arWzcsQuy7LghRwc4rgxh7ZY/8bRN7hAyUPfKZsxweBd8fR3BoakldlW+pr+f5AlgrCGqXubd2q86KOz3g3dVBqF7RYSqZw0JjOC+sAiwcSZyuDSk5iokIumMFNUyKX4hL9+4wmiQHBt9sp1uLGGY4nOo4F6Od02G63PpyQ7afhf5s7Xpi7BS/mVJjaFZW9rOkpxPPs9fEupkmpxk4Jy0c1L3YyIDjAhsiVVRtQb1IycduI6QBPda9bC/XEJwkQQ5IcjrJxDs5lX3RVCmotS0aA92VIFa2wJIVJbc/88rgDfIDxoC1pZrS+hOUvbdloPA9AFRlZde07aK1VA03jMMOuLcGCnfkobMRbZt0qN+W5gE2Juw4rxnVkn5U9L0Sj5BAfwL/asOKHB9Y4q73uLjtDU21O1l08bsx3McSDeZummHzhYPMrX0vRY6t/TiDVol/J/8BUEsDBBQAAgAIAAO4OE1NpgCXZAMAANINAAAmAAAAdW5pdmVyc2FsL2h0bWxfcHVibGlzaGluZ19zZXR0aW5ncy54bWzNV1FvGzcMfvevEG7oY31Jl61ZYDsI4gti1E0M57q1TwF9on1CdNJN0tl1n/Zr9sP2S0ZZdmKvnasEyTAYhi2K/EiKpL67zunnSrI5Giu06iaH7YOEoSo0F2rWTT7kF6+PE2YdKA5SK+wmSifstNfq1M1EClveoHOkahnBKHtSu25SOlefpOlisWgLWxu/q2XjCN+2C12ltUGLyqFJawlL+nHLGm2yRogAoG+l1dqs12ox1glI7zVvJDLBKXIlfFIgL10lkzRoTaC4mxndKH6upTbMzCbd5IfjM//Z6ASkvqhQ+SOxPRJ6sTsBzoUPAuSN+IKsRDErKdrDg6OELQR3ZTd5c+RhSD39GmYFHlIHD3Ou6QyUW+NX6ICDg7AMDg1O0VAx0PacaZBAd2Rbmg4/u3tBEPGlgkoUOe0wf1LdpJ/fjrOLbJxdnWe3H8bDEGq0RT7Ih1mUzeWnUTYeDq7e3ebX18N8MHqwWuWwFW0n3U28QwekG7OdHjgHRUnn6DbHsC3ZaE212jkBv2YTLakVpiAtJmxKgcplNzkzAmTChAMpivtdB2aG7kJISsHbHranyiUPgCHdogRjcdvRZsf6oha9THHWN7Cgnl2luhb/m/oIVYzaJXWa9N2GJkY9M2AfocnOpIxRHm9KE6P8HswdGpZrLaP0f9ON5GypGybFHTKnGXVCU9G/Etn22LCp0dVKKsE6ZqXgyOYCF8hPYxx9IhdVQ5Z0i9QSXfDweyO+sAlOtSFchDnVj+TCBvz2o4BrsPYBFDYxvroZDvrZ7eCqn3185RMEPgca5MeBU+9jVbsXwYclU9pt7Og4CmioPXxRuOCrvZjc2k8vgxVVI0OZn7sYW9AvWJKX8fKYwnw3gmi3JcxXg+iHawVNIyioJAGTNgq6J4VaE1MEYAGKaSWXDAq6Rawf67nQjSVJGOAAbZ8eYbBnQq1WM3oEII+Go4mCPDh88+PRTz+/Pf7lpJ3+9cefr/caralvJMG7C9x3vpcwoy3/Qc7fsdtDt/eU+zVxdVJPc99mTE+z/xFhjsbZrzG1uco+5lFtkd1EwV3HaF2/i+RFT1SjLZKKCoEutlkYVLrapKiEQ/6cbfqEwu9/VApt8UyFf8Es9rbv/zeJsLp/MN55Eu6k33x1aJF89z2s1/obUEsDBBQAAgAIAAO4OE1DqTztmwEAAB8GAAAfAAAAdW5pdmVyc2FsL2h0bWxfc2tpbl9zZXR0aW5ncy5qc42UTW+DMAyG7/0VKLtOVffZbrdq7aRJPUxab9MOgboUNSQoCays6n8fTr8ImHXxhbw8vI6N4m0vqBaLWPAcbN2z27/7e6cBalbncO3rokNPUWdGJAuYJymIRAJrIMXx05O8OxOUMZPONCw/0NbU/JjCN0suTB3PCAtNaIb6uCDAbwrcUOLPSezVCtsXVet0mFurZD9S0oK0fal0yh3Drl7dqtfYgFUB+gK65BF4pkO3usiz48MQo85FKs24LGcqVv2QR+tYq1wuuvKvygx09c/Xe2DwNHyZenYiMfbNQtpMPB1hdJOZBmPgkPdxikHCgocgar4Dt/5APeN2QQ26SExij/T4BqNOZzyGVpdGYwwfk5VXq5tDjDZnYWP3xN0thkcIXoJuWU3uMTxQZXn2jx+YaRVjR1pou+cnVCi+SGR8SD3AIDk8LNp2de9cqDv+hHlXSDWu0Iq6fmnX8GiChgCtN5eOeU0j74yyE5QoiRyK0KhxVdBzxDbnCO4/A8at5dEqrcZDNR2rNnC9Bj1XSlSn/7p0Tn8e73q7X1BLAwQUAAIACAADuDhNPTwv0cEAAADlAQAAGgAAAHVuaXZlcnNhbC9pMThuX3ByZXNldHMueG1snZGxCsIwEIb3PkW43cRupSR1E9wcdJaaphppLyWXWh/flIp0kYBDIP/xfT8kJ3evvmNP48k6VJDzLTCD2jUWbwrOp/2mAEahxqbuHBoF6IDtqkzavMCjN2QCsViBpOAewlAKMU0TtzT42ECuG0MsJq5dL+LpHYrZFMOiwuKW9i/7M4MqyxiT19F24YBVvMe0IIy8VjA7F43cYutA/AIakwBMqsFQAmh9AngMCcCPK0CK75vnpEcK8aNikGK1nip7A1BLAwQUAAIACAADuDhNCEuZl3kAAAB7AAAAHAAAAHVuaXZlcnNhbC9sb2NhbF9zZXR0aW5ncy54bWyzsa/IzVEoSy0qzszPs1Uy1DNQUkjNS85PycxLt1UKDXHTtVBSKC5JzEtJzMnPS7VVystXUrC347LJyU9OzAlOLSkBKixWKMhJrEwtCknNBTJKUv0Sc4EqA4pSi1PzShJLgCYraCTnF1RqKugqPNm/7tmUnUr6dlwA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AO4OE1rT8RlQggAAJMgAAApAAAAdW5pdmVyc2FsL3NraW5fY3VzdG9taXphdGlvbl9zZXR0aW5ncy54bWy1Wutu4koS/r9P0WJ1pLPSKlzMLSuGlS9NYg0xHOwkM7taoQZ3ghXbzbEbZjjixz7NPtg+yVa37WATIHZmFk+icXXVV9V16wsZxC9eqG9izgLvD8I9FtqUcy98jod/QmiwZD6LphGNKY/rB8qjF7rsmxk+MUEDasxJ6JLI1cVoPGygkfygfk/tG314a2vtFuq1cQv3kYE7OoxdK8a1osOY0Wrqg/oRRIIb0SUN+WnUQb0w+lbADGMacTN06fehUuTODxVncBMR1wO+eNhti2efad0bbfGgdrPT6+B9S1UUpYv0jtE0Gvte77qnNhFutDsNZa/1W0pLQc1Op3nd3Td7rY4Cb6PrLqC08XUXtXvtdsvYt3ALpJGqakZL3/eU62ZTBW24f63vRyOt12igZrOptI19p6uMtAYCbgUwVKUvHKgYiqZ096qmNvsKGukjbdTeYwN39Q7qt3C30di3NU1pNA7OPcwu764DtfR0Mne+A3gyBCdHRW7VTyTXYLmJImB2aLD2CadoQWJqkYB+qsm8DLnMWvTrkq13f6mlSSoTOhPJbCtSEyKQQwAbnsAa1OVIxiZtyxdHno4891NtseGchVdLFnKAugpZFBC/Nvxzkj/p7MpIsi2Nqsg9kSU9qOvJT1mxVBfkNDyXhJYsWJNwN2bP7GpBli/PEduEbikzV7s1jXwvfAHuxnVPxxcV+V7MTU6Dgn24L57yYmuIZ0yFeV0snlKSPllQP9PYkJ8KcgeV73vkSHTrxR6XompTPJdE1+SZFgPQV8VzWSYELcWo9cTzvhCn3zmwK6IFtC6y+2RHo6KSpGVelGLrzbpqPq0j9iycXZR7P9Cvcj6DDhQ+Cwsb4iklJCYoFJaKUuo2OX/jiDF9Pe4lgwC0QHDzzSUlScipNtcnd1PV+jofT24mc828qQ31pCqRKMtfW93+92anC50rlSuJZN+p43ERC0mwTqMcluXMJuM5AOLx3MJfnNpQ/K4sOrl3xqaFa8P0P5UBpjP8UBuK32VE72czbDlze2waeG7ac2viSL+MsYON2vAr26AV2VLEGdp69BviK4qgPXsRRbHvuXJAtGwv3NAS+ozJnWpa8xm2nZmpO+bEqg1tFkW7v0pksuErSJ4ViZHrxWThU1eqhRSR4+v8CgX/+MoDThYQL7wqo32mPprWzdyZTMb2HFtGRqkNcegiIyJCU3WgmWrjGWBEsCxHHxOfy+yTCEj1/cogt+bN7Rh+HGHIrfe88uGHf8CaKYaQTGlYQhASB88g62z7cTIzhA9BISJoTeL4G4vcQtLkQ1cC27T0CaSm7uTwHQGTYUPgvXAJqUOXvATeHbZt9QbPtckXyHGozUlFoclnKMnPFYW+YhtqCNslxCz1wbxRRUWIMswKJKvBJRH57u8QWS5BTnhz67FNDBThYSgTWY3xVWVNNv7tHgJpquMz1Z4Ag7Pl27O3pWBK5MIyV0IXtCEdGyK7frs3/zEfqeYYG3NIN2PyOHdklxRKA7JDIeOIuFsSLmF/S5dkA5WwgzHXc+WYiLw04feN9wciPO0/v6StyzLwl18+YFKh4Z2wDPbLoAy2KWv+nnbhtnQGHzRE5PpZK8o44MMm2Dq21Jk5+Tkhir1g4ydd+mcE6tW4qsF6144f91f5sP0fjLGTFqyZ0NE0j1USwrASiyUHFk+/kqBpjUBdeliEhi9OqZUArEmKYTH0AzAP4LmCIQ/g0WoQj1izTQc2W490IU4fJYRlrSZROx1vcUb0KRzSX0t1QZ8Y7Jd8SrbJRgbWLhn+MlHObZUKS4tjOmMw3ALM5ySpANX3AnGGKgd7f4czVySrQWE+j2zju7K6fe9Frgjg501A3+7DniIWSKpP4iyvk0Xp7z9oSDLFWaJ3Wm0D8VqgpWOVq88fipiN1Zl+O9dVS8fiRCHq2S8vB9UhfDJ27PlY1QQClElA+HIFq/CTOOeVx0pOBAYeqYCXTt6mJFqu/vvv/5SHObInoaKU+reqOFD8omviV7x/WozT+F8lcBxVK4rKl5KC6YEqEy1/vnJMSNCfcmQhybIUsEBccZVSDSWQhlF1HFW/vYMqsWVRsE0Ee8GKIHfq7DM0PrnXrw3vSPQCjdNhzK8KJD0vcpNXtuFwxN1w3wtpRfEfXonE5B1zOlcNQ579oUZ9b/mSLL8uHGDSaz7ks+cqePqtakF3PoKkrserY8rFLeta0BKS90ND2J5c614JhwsVn0AP54X7mZBHzJ+Km623V7nAIC7iII2HPBJH+uwtzxGv2Lc0dsMn4sfAlicds07BhqnYLKaQRdox90zUjpvHTSnHjA/Mh3VBT6aTgy7Sj6V0XZM3v3kFr7Q3lsMxKx3KmX4gHvNb9Dt/w58jHvPbYk2ZwLnurU3HQ3nR7DpOI1GeXiZ2wEND2aVSnuytyCMsGItr2Tg3kZRQ5AyYS4dybXS8gKblLGh5g+tnLB6Er9uXOyGz2Mlpx+Jrh8LAIX3rl/N3wD3u0/PJLecBJZh3tXw/VQEpz6kSSL4+OHZGQkV8t6afanAQIcuV6PRxDaUYn2rCnck3NOfk1lk/E+0sJymtuSwayH4u23kllaHo4tVUsaTYLwsN6m/8NKhfitAghT0fwHATLGiEIQc86HJphIrEPPsquwp7kDvSI7kzo3kAvgLsEM5IWSXkCIXEktuqrFqSl/w47C2559MtzVpVjpBzzuX5D2KojsvJrfIxfeL59E4plasg7XWHXCz2wBz9rJQ8keWVHI1ULDpOFrGc/YlulS0+BxtPLEdZmxbpnu/QjB9FvX5CFfCe8/6gnl9moUe9+Zb1mAaigHf27w7+B1BLAwQUAAIACAAEuDhNXsvWR7AQAADHJQAAFwAAAHVuaXZlcnNhbC91bml2ZXJzYWwucG5n7Zp7WJLptsBxMrrZzWZKxQte9jgzWaSNCWmSaWW7KWs3aZaiicbkHQ2VBCmt0O0FncpLKjT77Bmb7S01RUdFLQNNhDqmaF6wEClRCb4ACZD90T57zrOf5zxnP/t//+D7+L18vGu9611rvethkXPq5NGN663WQyCQjcf8/f4EgZg6QSCr8Guh4IhX0g9PwJtJ8p+OHoLU8azfgWCK8znhA4E00DboLq4GeV2if3AyBLLpifFlwkl4EAmB/CHkmJ/P92mYhcmA3EhcD/u15jsNRAMZWx/c0Vo0llN6dz3087uFePvTa01vhoccvnO/dZ3Png0bT29x8IVvcB376vq1S7jl0lFZ+g4vwDtZcSWVQFBXvrsn7T4cxKCQeb/eK5QIqv6WUPndUBUj46pCzrFjkD68OOppR3pvAqrU7XMkzD/GP7m0Kt3HYUMQbBU4FnLzEdV1IbPXmUFqDNkKDkx/87PPfGYvxaAVio2rhwjsd70pZkYb3564vJXprXv/RHwIhGvSwu34mGbj+PT+deab7+uO3RFg0uPazMCRgutwOcQctBgEmRJk7kQnq8a0HYpnO6EvS56vNSfSMVff/Sxu5KLjxoiNQqYwI71t/hSqWKN09/yApM6L/kbbAQoAQo8Vps0UHT1JJyn607N6nelpb2ZUC+Oe1UrUBUf/GVSueipdxtJovIHN5MXGhbN2Wmsn2/T5hsmGfBkC5lQnSgOXjRTeXZ2zcH/3qnGOHYWUyuz1YgDNmX50xsI1byHNx+BFCRMc6LZzjWie35JpClpJInqV6RfZ7QmlrdtG8/74Nn6y735qTUmUJsOlfE0/ouP9405Nkacru5GENkzILwBevG4lr9KznaBI3ptg1sLpaFj4iZMSet7HQZACs2UTyiWSewUAn2AlQHJKlQovml4sRapCqmso6sXJdK2tNge/K0jbr7tb45Gx7JIqrlHZaFm3Zskz51pSaaAFEwl14l2wop5Q6H+J9BrLl/zU49wGhwE2JKkjCp7VG1vOwXa6lPs+PoegYXXzoDaEmnJ93ts9BfbohBtU34K4mnQbUBk0NqNA4S4p17RllJVw2myx7b03Yz2LxfjP2MipBmFIU6yH6gDLTmvJP1r3LhpdFbw6Zz49I76J1iAjh/kCUvuW06DvX6sm/OzjkNVqpnLousubRgxw4PtWdV2sKRdbrr303gOa4wstCk6gl8i2eSrS5pNdBj5ip8v0+UqH8Tj13bjNB1qkL83MiVNsm3Wae8l83UI46UZWX0uZhy3NE+4gxDHaMkQamteOMrRqq4jQ+Ip/OSlkHF5ETD71517afLpQ8DzbKpjiHQ+apY7T3BHluIqvYb7GdpddFwUWS5ij2C2e0EeWn/OuX+xTY9sX+JUC/n6gZVxG9aXFtTOqQdmWfTTJN2HbVrtRKig89yw1Pj9pI4AcYDfDtHkkhp6bWuzXYoPHFRMCtagTLWPetDJmJwbbeRFTLGvyogHJnBZUsXX6rPgcs2iV0RzJcQz7ouuTS4MfWjdctO2TyEcvkWwAdgLP0SQ8dtuYpJSpbwOmkz0TB+9f1ZYrXPj3gUIsTIqhXiq0oCXbuK3lq8vQ0Hlg0rRIWqjkXBXJ96hgbYGiXbBqKUNwuLhelXxvAbAaU1ujHeq7uONq9zsiC8490bP9qGWip9EOvObVOWaLbhRdMSprkhiO3Hxq7/vyNdUiphRrh31Ydj1ixAa9U2uRNdQw/wheRI4kjsCENJMle84+VtemBXgRMEgseP6jxtE/cowUp0COFxy8zcEGx6o9VU2dyyLNb3+GN1yNB8gF8g7Bc+RUhRZJb6DJPxrDfg4M0D443gyKs5yJOnWPE+wdT6URCxlRlrr8KACC9HFc9bQh1syFk4INbuHzYQNNBuJk38GUeWcpDev9YbTuuKM/lx9ch2fZZcm5doJwb0OIVF4xu9QYa0q9OJWQeZBld3quRto1yb8cyI+paJEhpe7f2iWoDoz0fwS8QRVaz4PZpfV8PtyY3xjOPm9MnPyNITNvmrOm0DjY3bDNyfagMa4hnJOFxmQ1Z7oOvN7/txDfqZktd/6U9j59/ZSzcWYIYQVWYAVWYAVWYAVWYAVWYAVWYAVWYAVWYAVWYAVW4P8BpvfSdNY2Yw/lS5/PwNuDbcZOybX9/xF4fuXfYVjWOiO6dIr+ZP6BVMWHoQAGSQQTpk3PtCaRUDxr2ZzXp99IgTS8e2D710k6eXWYfu4Q9llNeRxbVU0Wfo5allqfCUP6d2gX252FyypmyRrt/Wfy2dYgySoIpHs4TVKZajsadj7sCPsOijmM4jfyTsAQMkf+O28J5fSOTeYI1tIbBcTuCmpxWBMychzR+ajpfIty5nYAvUOvGmeUGV7F1Fd6aeebPI2NE1xxMnlxqjNd9qpL8Wynelc5o6TGA1EuRsGkneqpdPUuGKAmYwLS80Oe8pEJnZ6pixVEOgSSWKwzX7LA9r4fYixfIU411TS9UlnMtHXOhX0AdZ94+eq2CFPJj4oMV/c50uahxGrxBWaCcJnb0ZvH5U97fGoJCRauhtBCtDeyQwBjHwlzp+8+xWuHfElEY1jdbgxlXRqv8SgWE4p8MorzOUDLzmpB31ldXtPIQNslA3EXTtNhA4HMOzI/oAHu3oGGUdfgSm1s86BrfzLpboKwNbHwnM3LEw37Gb5RkJLrF1mXrjHP44p75qMflgqz+Vnd8zEMPZ7YtghMe6eucTo0I095Tl+6I/mGtq2Inbwvk30OUU/Fc76DLgGTZsaek1u0WVXnkU16SxRVvlSjTOKJlC6g7yRmk3jd0WYpsYES7wtxybGKkHqefktm73V27YIWesPsB4mP+PKE/YvbkkjtRNQ0vX781B2OaPGmX9ZWU7eHdtLetAORD7s6x+2FDOUEXWWF+oCbwWOqJLUej3u9NkMgqrv87efyuwpezOlw1XEFgyxGVcNmnzc/sqcTm2OLhQf5XT9h+uFpuu10KfPq4pHC0U08IM3zAa1heY+q7byhw8Rwub5oYDmPLPCULUEg4TuZMjtAciS2tq7HaKxnFzwCQbfJ7P1Dfs/r6LFYT3hF1JZ74gg/wVyb1iurN9pgDy7y/f39s5vxIcGhWWPR5di76LjffoPusPcP+W8L67rijW0bDY8I5o6KKf0wbk1ip6IlF/XZIMO+SCOKs3Sl3Op1kdKYXr1LJCoXprXifTTLacI4lugttXXG2EvcWt+1/DFpgsANFFxseTVb2ilnwwakD+v5u/xjq8gloew50u4YBrxoNPEV4wwXnkoqnX5o81XSgaTKvXvs+CfouVtt3Kb5wI/h3/7lxdrPNfuhi8C+Mb7X8wDTUubYketjxPoi34wjmJIdqO1glF4ji/noqZdd3WmW1TGu4IZxFVatXMZnXzjt/jqr3fW556AqRXOx4yxW2qHHE5JqgeJsC5MIl+OmFgNJQY9L0ZQH4uwvsJ2aNpgcDgDKmp4MunpYh/yAi2Q4Js0nu+AOb4VASkNnA0hg5Hbp8xj6eZy6WGI4Lonq0gwmnMzQiewYuvdUtFcqWp4bpnsz5a1Im/qysd5lQLDQCNTUPQV3hZjkguIQp5DsiqMsPnFGe9eFrxwQafYfUZVr1q0B9l2ghuS+dmM4G7cG8pBJSumO7miuH/rF9Sv+9NKjd4MeQnB2inZcmDJg0MsoMpZwql9Oo+iwHhQzFSKCcOBSdRxv7y+o9U7mXCDpZNWJYPq5219LvHgeeIehVlvcCQ0xWHKKmkG/8alfg5m6Kq0Vn5M6uOX7JDn5cYEjhaVr+nPWGD4KulKAo/5938pwUj5lGYiv1CxmxZZ/fToCkxpWHeMGmpfuKtaxO4Yye8+x3Fr6ic5/zIM3bUSIPtIJC5uKBOy5exWHjb2dcESQPMjdLW7NE1HdTS/M6pwlUO+ucjT0XRnP6ntaO3R2ac8bzlyttfZc6G3QBwHuEFLim+mXJ0WOCDFPWuvg/zJZNX7kcNSzbtQqkcVP9l0v+Apid4UJIVZgqQ0+AcBJE2ddvSkRZqPMBNGoYO4eN3C8wvkMz51TDAzYbKxanbPwKH+94+PIe7LW0tCgwuxhd1QuHH+ra1lZ74zW9AekILKDZ6PGomFg5sc2W+FCX14eWjrIdg23dbU/A53T6LLzOLP6yAzoSJNmkbrVTeE+funZBSu2Ivf8P5SPfIanATwifbvTLJBXIeio19RaBXsjYKY5hqZKVWiKZTUQfCy2L1dpPBv61V0G/W07/dujauLcr1UnWToxQjay9UtQOPXpUAC60zom1O8XzaYc17e27GvEiXd7oJLxntRfAOgwQD1QwIyJNZg/PVxT1290LLd8wIKRXiTbmx+zl8VgXjjG7fs2gqfTWD5pZQXZOClegeZtWmsOM+gk6ACWqrl+4S++mAdVxGWNJFUaORnb9GoH6BCuROVwUAm2Nrfvykh4GswpomM4Qhu0T2X5PT/1fIVq3y1y7e/iSmWJfVeK4EWevm5Rk6jePGa1meCL/xXUtupNuVA363ao5vfZG4iLbZJiUS05an/Mno715qKF7WVs+IGhuV2wcTLN09EtTtbY+mBYWVrbggr4RVO6l2c9tM+fK0E6IWc+zpz3s8WV46dyUFgh3sbHoT5nWImkwV3b0tWLi7UW428T6YgMea6zcTMDlhUlXYlPdOB1otOdOiRGJ1ZTEBCIV8UUxaDPQn/u5rbFe6fZjAHdxFMhLkZeq9Q4fj8jvzy74HbQDuCE609VS40phG4tUF2dqYWVoRfj+xT4TReCnQVONGbCCwttfyuBCxOoG/GX+mLs/6lLP/Xs7F7Hlh77gEW75ffUSq+p3YYpNStVUSkj4VDT4h6m1Y3kruEu0Bi2mIRO5UgSlzAfKIgAs+Pop+wY00ADsyPJNlCyV/ssiNXYTo4q2Pj1d+MmsbOD0hnVHYOGYdBwr06YVZsg1Rf06SaQ6dcqxQACwQnlxBJswOgvGMtFsFo7NmnNnb4Ez2UW4tveaAhsXMl6fxPhIhCBGlz7Hw3SZstwxdh6bPNv0KbhfZxvKGdFz5nRZpm9foVpyFro9ESCUrYaApkiqyePk+m9J5r+8dxcZepUMCYrd4vTl9XM2BlwuatGFyT+aQPswZbf584m3eqO1hHyAiVo0Ix5GIpeKdaE3QEtxJCFkB+IZRnq9vQsAWgfPvX8LJ/CywqJLxiGVGhrlztBRynkm5/L7ykYnJv4dDJGoT0iUl7D8WcSOP34eh5OxUEv4z2WXkGpAOnd8bD9Gg2fwrKeV4RrwZrlQ1mPh1oLJjCWTg3Wbk0TKJZVrk0u6dLjuQ5cMK55oaEvuWO/zDfUWMwomhOeakaYLILi5ZmAXU+e/HFkcF81GUyNXi4FesBJZXnGFqh0IMYD1vU87SmwBPOQH04p2qAGI5esDjYX6hdTS0wi0v41iJ442V1JyzsdIXQVNxwpqxg6S8oWj9zM8ps5GP9sAYni5WJaTW+R6H7xZ/mCuLylns0ZD9vvHhjoXQsGviH1NjtX2/q2VHERbchFfuXv5YIhK4dvg9XZ/LL1WxegMbZ5o7Hp7v1/VKntytdUu907jGVvCPVR9gU7ik6eZG/8MxLBP7dV+a6KsXvHZ//80Nng0XbcSD/4Z/U92mBetgwwDC5BxtK5df3lzdjfdji5kRX9zs525A8vkhyNYnz/6v5XlM5wJUnR9St1jVx0MMTWKOvY4ZN+dYfCM/8OUEsDBBQAAgAIAAS4OE3WRSspTQAAAGsAAAAbAAAAdW5pdmVyc2FsL3VuaXZlcnNhbC5wbmcueG1ss7GvyM1RKEstKs7Mz7NVMtQzULK34+WyKShKLctMLVeoAIoBBSFASaHSVsnECMEtz0wpyQCqMDA2QwhmpGamZ5TYKpmbm8MF9YFmAgBQSwECAAAUAAIACAADuDhNDmokTmIEAAAFEQAAHQAAAAAAAAABAAAAAAAAAAAAdW5pdmVyc2FsL2NvbW1vbl9tZXNzYWdlcy5sbmdQSwECAAAUAAIACAADuDhNmGh+X48DAADBDgAAJwAAAAAAAAABAAAAAACdBAAAdW5pdmVyc2FsL2ZsYXNoX3B1Ymxpc2hpbmdfc2V0dGluZ3MueG1sUEsBAgAAFAACAAgAA7g4Tbksi5W6AgAAVQoAACEAAAAAAAAAAQAAAAAAcQgAAHVuaXZlcnNhbC9mbGFzaF9za2luX3NldHRpbmdzLnhtbFBLAQIAABQAAgAIAAO4OE1NpgCXZAMAANINAAAmAAAAAAAAAAEAAAAAAGoLAAB1bml2ZXJzYWwvaHRtbF9wdWJsaXNoaW5nX3NldHRpbmdzLnhtbFBLAQIAABQAAgAIAAO4OE1DqTztmwEAAB8GAAAfAAAAAAAAAAEAAAAAABIPAAB1bml2ZXJzYWwvaHRtbF9za2luX3NldHRpbmdzLmpzUEsBAgAAFAACAAgAA7g4TT08L9HBAAAA5QEAABoAAAAAAAAAAQAAAAAA6hAAAHVuaXZlcnNhbC9pMThuX3ByZXNldHMueG1sUEsBAgAAFAACAAgAA7g4TQhLmZd5AAAAewAAABwAAAAAAAAAAQAAAAAA4xEAAHVuaXZlcnNhbC9sb2NhbF9zZXR0aW5ncy54bWxQSwECAAAUAAIACABElFdHI7RO+/sCAACwCAAAFAAAAAAAAAABAAAAAACWEgAAdW5pdmVyc2FsL3BsYXllci54bWxQSwECAAAUAAIACAADuDhNa0/EZUIIAACTIAAAKQAAAAAAAAABAAAAAADDFQAAdW5pdmVyc2FsL3NraW5fY3VzdG9taXphdGlvbl9zZXR0aW5ncy54bWxQSwECAAAUAAIACAAEuDhNXsvWR7AQAADHJQAAFwAAAAAAAAAAAAAAAABMHgAAdW5pdmVyc2FsL3VuaXZlcnNhbC5wbmdQSwECAAAUAAIACAAEuDhN1kUrKU0AAABrAAAAGwAAAAAAAAABAAAAAAAxLwAAdW5pdmVyc2FsL3VuaXZlcnNhbC5wbmcueG1sUEsFBgAAAAALAAsASQMAALcvAAAAAA=="/>
  <p:tag name="ISPRING_PRESENTATION_TITLE" val="中国共产党支部工作条例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3sssut3a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376</Words>
  <Application>Microsoft Macintosh PowerPoint</Application>
  <PresentationFormat>宽屏</PresentationFormat>
  <Paragraphs>18</Paragraphs>
  <Slides>4</Slides>
  <Notes>4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Kaiti SC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中国共产党支部工作条例</dc:title>
  <dc:creator>小雨</dc:creator>
  <cp:lastModifiedBy>Wang Juncker</cp:lastModifiedBy>
  <cp:revision>65</cp:revision>
  <dcterms:created xsi:type="dcterms:W3CDTF">2018-09-30T06:31:00Z</dcterms:created>
  <dcterms:modified xsi:type="dcterms:W3CDTF">2021-05-26T03:37:07Z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2052-11.1.0.9175</vt:lpwstr>
  </property>
</Properties>
</file>

<file path=docProps/thumbnail.jpeg>
</file>